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85" autoAdjust="0"/>
  </p:normalViewPr>
  <p:slideViewPr>
    <p:cSldViewPr showGuides="1">
      <p:cViewPr varScale="1">
        <p:scale>
          <a:sx n="76" d="100"/>
          <a:sy n="76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5B319-00BC-4E22-8C8A-96CCE11A55C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072E-F774-4780-A2F7-524BAB1FE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the problem and why did you want to address it?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    What did you do/where is it going?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    What did you learn along the way about yourself, leadership, life, consciousness, etc.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72E-F774-4780-A2F7-524BAB1FE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9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F148-6353-4A3B-AAD4-606AE21919B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1EEF-B2CC-4AD1-B9EB-78996EE7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457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Using Leadership to Grow the </a:t>
            </a:r>
          </a:p>
          <a:p>
            <a:pPr algn="ctr"/>
            <a:r>
              <a:rPr lang="en-US" sz="3200" b="1" dirty="0" smtClean="0"/>
              <a:t>Physiology Graduate Student Council (PSL GSC)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544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Hillary Woodworth, Physiology MD/PhD Student</a:t>
            </a:r>
          </a:p>
          <a:p>
            <a:pPr algn="ctr"/>
            <a:r>
              <a:rPr lang="en-US" b="1" dirty="0" smtClean="0"/>
              <a:t>March 02, 2017</a:t>
            </a:r>
          </a:p>
        </p:txBody>
      </p:sp>
      <p:pic>
        <p:nvPicPr>
          <p:cNvPr id="1026" name="Picture 2" descr="C:\Users\woodwo23\Pictures\11.14.16 iphone pics\106APPLE\IMG_05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4" b="30663"/>
          <a:stretch/>
        </p:blipFill>
        <p:spPr bwMode="auto">
          <a:xfrm>
            <a:off x="1581150" y="4283901"/>
            <a:ext cx="5981700" cy="21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odwo23\Downloads\psl cgs-5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32989"/>
            <a:ext cx="18288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483" y="6096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Physiology Graduate Student Council (PSL GSC)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GSO (Nov.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E-Board Members Meet Monthly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98003"/>
            <a:ext cx="856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Major Problem: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&lt;10 Graduate Students to 35 in five years = “growing pains”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710" y="3886198"/>
            <a:ext cx="8563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Major 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Create sense of community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Plan workshops + social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Address student issues</a:t>
            </a:r>
            <a:r>
              <a:rPr lang="en-US" sz="2400" dirty="0" smtClean="0"/>
              <a:t> </a:t>
            </a:r>
          </a:p>
        </p:txBody>
      </p:sp>
      <p:pic>
        <p:nvPicPr>
          <p:cNvPr id="7" name="Picture 3" descr="C:\Users\woodwo23\Downloads\psl cgs-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288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267123"/>
            <a:ext cx="6629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Immediate Problem:</a:t>
            </a:r>
          </a:p>
          <a:p>
            <a:r>
              <a:rPr lang="en-US" dirty="0" smtClean="0"/>
              <a:t>GSO momentum slowed after one semester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000" b="1" u="sng" dirty="0" smtClean="0"/>
              <a:t>Immediate Goals:</a:t>
            </a:r>
          </a:p>
          <a:p>
            <a:pPr marL="342900" indent="-342900">
              <a:buAutoNum type="arabicPeriod"/>
            </a:pPr>
            <a:r>
              <a:rPr lang="en-US" dirty="0" smtClean="0"/>
              <a:t>Administer survey to PSL grad students to gather feedback in order to improve the effectiveness of the PSL Graduate Program and PSL GSC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Plan one workshop or event this semester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729061"/>
            <a:ext cx="8305800" cy="2147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267123"/>
            <a:ext cx="6629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Immediate Problem:</a:t>
            </a:r>
          </a:p>
          <a:p>
            <a:r>
              <a:rPr lang="en-US" dirty="0" smtClean="0"/>
              <a:t>GSO momentum slowed after one semester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000" b="1" u="sng" dirty="0" smtClean="0"/>
              <a:t>Immediate Goals:</a:t>
            </a:r>
          </a:p>
          <a:p>
            <a:pPr marL="342900" indent="-342900">
              <a:buAutoNum type="arabicPeriod"/>
            </a:pPr>
            <a:r>
              <a:rPr lang="en-US" dirty="0" smtClean="0"/>
              <a:t>Administer survey to PSL grad students to gather feedback in order to improve the effectiveness of the PSL Graduate Program and PSL GSC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Plan one workshop or event this semester</a:t>
            </a:r>
          </a:p>
        </p:txBody>
      </p:sp>
    </p:spTree>
    <p:extLst>
      <p:ext uri="{BB962C8B-B14F-4D97-AF65-F5344CB8AC3E}">
        <p14:creationId xmlns:p14="http://schemas.microsoft.com/office/powerpoint/2010/main" val="31153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9765" r="35100" b="6126"/>
          <a:stretch/>
        </p:blipFill>
        <p:spPr bwMode="auto">
          <a:xfrm>
            <a:off x="228600" y="604381"/>
            <a:ext cx="5021893" cy="42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1" t="9765" r="8589" b="6126"/>
          <a:stretch/>
        </p:blipFill>
        <p:spPr bwMode="auto">
          <a:xfrm>
            <a:off x="6032326" y="609600"/>
            <a:ext cx="2382033" cy="42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86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“PSL Graduate Student Life Survey”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4592" y="51816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Academics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Research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Social event preference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Interest in workshops, prof development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379847"/>
            <a:ext cx="300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20/34 responses =59%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1682" y="5791200"/>
            <a:ext cx="300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Discuss Results with GSC E-Board and Dept. Chair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13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637" y="152400"/>
            <a:ext cx="407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Grant-Writing Workshop</a:t>
            </a:r>
          </a:p>
          <a:p>
            <a:pPr algn="ctr"/>
            <a:r>
              <a:rPr lang="en-US" sz="2000" b="1" dirty="0" smtClean="0"/>
              <a:t> (held on Feb. 21)</a:t>
            </a:r>
            <a:endParaRPr lang="en-US" sz="2000" b="1" dirty="0"/>
          </a:p>
        </p:txBody>
      </p:sp>
      <p:pic>
        <p:nvPicPr>
          <p:cNvPr id="2050" name="Picture 2" descr="C:\Users\woodwo23\Downloads\IMG_08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b="17026"/>
          <a:stretch/>
        </p:blipFill>
        <p:spPr bwMode="auto">
          <a:xfrm rot="5400000">
            <a:off x="91131" y="1663799"/>
            <a:ext cx="4774054" cy="36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135802"/>
            <a:ext cx="407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Pizza House Fundraiser</a:t>
            </a:r>
          </a:p>
          <a:p>
            <a:pPr algn="ctr"/>
            <a:r>
              <a:rPr lang="en-US" sz="2000" b="1" dirty="0" smtClean="0"/>
              <a:t> (will be March 14)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15" y="2133600"/>
            <a:ext cx="37424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295400"/>
            <a:ext cx="571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What I Learned: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Be conscious of your leadership style</a:t>
            </a:r>
            <a:r>
              <a:rPr lang="en-US" sz="2000" b="1" dirty="0" smtClean="0">
                <a:sym typeface="Wingdings" panose="05000000000000000000" pitchFamily="2" charset="2"/>
              </a:rPr>
              <a:t> take after a role model</a:t>
            </a:r>
          </a:p>
          <a:p>
            <a:endParaRPr lang="en-US" sz="20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Be accountable and hold others accountable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People from different backgrounds can be extremely helpful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Always practice self-awareness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5344169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 ACCOUNTABILIBUDDIES!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46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262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woodwo23</dc:creator>
  <cp:lastModifiedBy>woodwo23</cp:lastModifiedBy>
  <cp:revision>6</cp:revision>
  <dcterms:created xsi:type="dcterms:W3CDTF">2017-03-02T00:25:44Z</dcterms:created>
  <dcterms:modified xsi:type="dcterms:W3CDTF">2017-03-02T01:17:54Z</dcterms:modified>
</cp:coreProperties>
</file>