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4" r:id="rId7"/>
    <p:sldId id="261" r:id="rId8"/>
    <p:sldId id="262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Roboto Slab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ige Carissa Filice" initials="" lastIdx="1" clrIdx="0"/>
  <p:cmAuthor id="1" name="Anne Scott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92" autoAdjust="0"/>
  </p:normalViewPr>
  <p:slideViewPr>
    <p:cSldViewPr>
      <p:cViewPr>
        <p:scale>
          <a:sx n="90" d="100"/>
          <a:sy n="90" d="100"/>
        </p:scale>
        <p:origin x="-1147" y="-11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2-26T21:27:08.680" idx="1">
    <p:pos x="6000" y="0"/>
    <p:text>This is just a quick draft with my two slides... feel free to change the design. I saw a few formats that I thought fit our project and picked this one randomly.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9916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r>
              <a:rPr lang="en-US" baseline="0" dirty="0" smtClean="0"/>
              <a:t> thus far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dirty="0" smtClean="0">
                <a:solidFill>
                  <a:srgbClr val="FFFFFF"/>
                </a:solidFill>
              </a:rPr>
              <a:t>“</a:t>
            </a:r>
            <a:r>
              <a:rPr lang="en" sz="1100" i="1" dirty="0" smtClean="0">
                <a:solidFill>
                  <a:srgbClr val="FFFFFF"/>
                </a:solidFill>
              </a:rPr>
              <a:t>Science at State</a:t>
            </a:r>
            <a:r>
              <a:rPr lang="en" sz="1100" dirty="0" smtClean="0">
                <a:solidFill>
                  <a:srgbClr val="FFFFFF"/>
                </a:solidFill>
              </a:rPr>
              <a:t>” - Interdepartmental Science Website</a:t>
            </a:r>
            <a:endParaRPr lang="en-US" baseline="0" dirty="0" smtClean="0"/>
          </a:p>
          <a:p>
            <a:endParaRPr lang="en-US" baseline="0" dirty="0" smtClean="0"/>
          </a:p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100" dirty="0" smtClean="0">
                <a:solidFill>
                  <a:srgbClr val="FFFFFF"/>
                </a:solidFill>
              </a:rPr>
              <a:t>“Home”- The Graduate School, COGS</a:t>
            </a:r>
          </a:p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100" dirty="0" smtClean="0">
                <a:solidFill>
                  <a:srgbClr val="FFFFFF"/>
                </a:solidFill>
              </a:rPr>
              <a:t>Branding and Logistics- MSU Communications and Brand Strategy: look and feel like MSU</a:t>
            </a:r>
          </a:p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100" dirty="0" smtClean="0">
                <a:solidFill>
                  <a:srgbClr val="FFFFFF"/>
                </a:solidFill>
              </a:rPr>
              <a:t>University Outreach and Engagement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40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chigan_State_Spartan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conarchive.com/tag/home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en.wikipedia.org/wiki/Michigan_State_Spartan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Graduate Science Communication Tool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430800" y="2896975"/>
            <a:ext cx="8282400" cy="207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Paige Filice</a:t>
            </a:r>
            <a:br>
              <a:rPr lang="en" sz="1800"/>
            </a:br>
            <a:r>
              <a:rPr lang="en" sz="1800"/>
              <a:t>Sanjana Mukherjee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Anne Scott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400"/>
              <a:t>MSU Leadership Academy- March 2,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87900" y="46807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Problem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4294967295"/>
          </p:nvPr>
        </p:nvSpPr>
        <p:spPr>
          <a:xfrm>
            <a:off x="299250" y="1373100"/>
            <a:ext cx="8545500" cy="23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Font typeface="Roboto Slab"/>
              <a:buAutoNum type="arabicParenR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Graduate students want to communicate their work with the MSU community &amp; public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Font typeface="Roboto Slab"/>
              <a:buAutoNum type="arabicParenR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Lack of interdisciplinary opportunities at MSU to showcase work of graduate students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AutoNum type="arabicParenR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Potential to fulfill outreach requirements for granting agencies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87900" y="46807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Why fix it?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4294967295"/>
          </p:nvPr>
        </p:nvSpPr>
        <p:spPr>
          <a:xfrm>
            <a:off x="451650" y="1687575"/>
            <a:ext cx="8368200" cy="197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We each have an interest in interdisciplinary research and a passion for science communication and our own work.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Desire to give other students the opportunity to share their work and to collaborate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Mission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324500" y="1578375"/>
            <a:ext cx="7929900" cy="126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Promote greater understanding of science through an informal platform to share and explain important research conducted by graduate students at MSU with peers across disciplines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185500" y="3783150"/>
            <a:ext cx="8887500" cy="60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“</a:t>
            </a:r>
            <a:r>
              <a:rPr lang="en" sz="2400" i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Science at State</a:t>
            </a:r>
            <a:r>
              <a:rPr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” - Interdepartmental Science 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944" y="0"/>
            <a:ext cx="96809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410200" y="1771650"/>
            <a:ext cx="152400" cy="1143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53000" y="3543300"/>
            <a:ext cx="152400" cy="1143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62600" y="3200400"/>
            <a:ext cx="152400" cy="1143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438400" y="6351"/>
            <a:ext cx="4191000" cy="1212909"/>
            <a:chOff x="2438400" y="6351"/>
            <a:chExt cx="4191000" cy="1212909"/>
          </a:xfrm>
        </p:grpSpPr>
        <p:grpSp>
          <p:nvGrpSpPr>
            <p:cNvPr id="11" name="Group 10"/>
            <p:cNvGrpSpPr/>
            <p:nvPr/>
          </p:nvGrpSpPr>
          <p:grpSpPr>
            <a:xfrm>
              <a:off x="2438400" y="6351"/>
              <a:ext cx="4191000" cy="895350"/>
              <a:chOff x="1752600" y="0"/>
              <a:chExt cx="4191000" cy="89535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752600" y="0"/>
                <a:ext cx="4191000" cy="819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905000" y="24825"/>
                <a:ext cx="3994604" cy="870525"/>
                <a:chOff x="-990600" y="-381000"/>
                <a:chExt cx="3994604" cy="870525"/>
              </a:xfrm>
            </p:grpSpPr>
            <p:pic>
              <p:nvPicPr>
                <p:cNvPr id="2050" name="Picture 2" descr="Image result for spartan S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990600" y="-381000"/>
                  <a:ext cx="554854" cy="76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-457200" y="-95250"/>
                  <a:ext cx="346120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err="1" smtClean="0"/>
                    <a:t>cience</a:t>
                  </a:r>
                  <a:r>
                    <a:rPr lang="en-US" sz="3200" b="1" dirty="0" smtClean="0"/>
                    <a:t> at       </a:t>
                  </a:r>
                  <a:r>
                    <a:rPr lang="en-US" sz="3200" b="1" dirty="0" err="1" smtClean="0"/>
                    <a:t>tate</a:t>
                  </a:r>
                  <a:endParaRPr lang="en-US" sz="3200" b="1" dirty="0" smtClean="0"/>
                </a:p>
              </p:txBody>
            </p:sp>
            <p:pic>
              <p:nvPicPr>
                <p:cNvPr id="10" name="Picture 2" descr="Image result for spartan S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-371957"/>
                  <a:ext cx="554854" cy="76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2" name="TextBox 11"/>
            <p:cNvSpPr txBox="1"/>
            <p:nvPr/>
          </p:nvSpPr>
          <p:spPr>
            <a:xfrm>
              <a:off x="2438400" y="819150"/>
              <a:ext cx="4172937" cy="4001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lvl="0"/>
              <a:r>
                <a:rPr lang="en" sz="2000" dirty="0"/>
                <a:t>Interdepartmental Science </a:t>
              </a:r>
              <a:r>
                <a:rPr lang="en" sz="2000" dirty="0" smtClean="0"/>
                <a:t>Website</a:t>
              </a:r>
              <a:endParaRPr lang="en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548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06667 -0.0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-0.4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8334 -0.34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944" y="0"/>
            <a:ext cx="96809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724400" y="13716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2038350"/>
            <a:ext cx="2173993" cy="73866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Steve </a:t>
            </a:r>
            <a:r>
              <a:rPr lang="en-US" dirty="0" err="1" smtClean="0"/>
              <a:t>Sowards</a:t>
            </a:r>
            <a:endParaRPr lang="en-US" dirty="0" smtClean="0"/>
          </a:p>
          <a:p>
            <a:r>
              <a:rPr lang="en-US" dirty="0" smtClean="0"/>
              <a:t>Director of Spartan Ideas</a:t>
            </a:r>
          </a:p>
          <a:p>
            <a:r>
              <a:rPr lang="en-US" dirty="0" smtClean="0"/>
              <a:t>Main Library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85750"/>
            <a:ext cx="1778051" cy="73866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Kaye </a:t>
            </a:r>
            <a:r>
              <a:rPr lang="en-US" dirty="0" err="1" smtClean="0"/>
              <a:t>Blossey</a:t>
            </a:r>
            <a:endParaRPr lang="en-US" dirty="0" smtClean="0"/>
          </a:p>
          <a:p>
            <a:r>
              <a:rPr lang="en-US" dirty="0" smtClean="0"/>
              <a:t>University Licensing</a:t>
            </a:r>
          </a:p>
          <a:p>
            <a:r>
              <a:rPr lang="en-US" dirty="0" smtClean="0"/>
              <a:t>MSU Union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2286000"/>
            <a:ext cx="3627916" cy="73866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Susan </a:t>
            </a:r>
            <a:r>
              <a:rPr lang="en-US" dirty="0" smtClean="0"/>
              <a:t>Holloway, </a:t>
            </a:r>
            <a:r>
              <a:rPr lang="en-US" dirty="0"/>
              <a:t>Jenn </a:t>
            </a:r>
            <a:r>
              <a:rPr lang="en-US" dirty="0" smtClean="0"/>
              <a:t>Sharp, </a:t>
            </a:r>
            <a:r>
              <a:rPr lang="en-US" dirty="0"/>
              <a:t>Tony </a:t>
            </a:r>
            <a:r>
              <a:rPr lang="en-US" dirty="0" err="1" smtClean="0"/>
              <a:t>Frewen</a:t>
            </a:r>
            <a:endParaRPr lang="en-US" dirty="0" smtClean="0"/>
          </a:p>
          <a:p>
            <a:r>
              <a:rPr lang="en-US" dirty="0" smtClean="0"/>
              <a:t>Communications and Brand Strategy</a:t>
            </a:r>
            <a:endParaRPr lang="en-US" dirty="0"/>
          </a:p>
          <a:p>
            <a:r>
              <a:rPr lang="en-US" dirty="0" smtClean="0"/>
              <a:t>Olds Hall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3771900"/>
            <a:ext cx="2483372" cy="9541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Sue Nichols</a:t>
            </a:r>
          </a:p>
          <a:p>
            <a:r>
              <a:rPr lang="en-US" dirty="0" smtClean="0"/>
              <a:t>Science communicator</a:t>
            </a:r>
          </a:p>
          <a:p>
            <a:r>
              <a:rPr lang="en-US" dirty="0"/>
              <a:t>Center for Systems </a:t>
            </a:r>
            <a:endParaRPr lang="en-US" dirty="0" smtClean="0"/>
          </a:p>
          <a:p>
            <a:r>
              <a:rPr lang="en-US" dirty="0" smtClean="0"/>
              <a:t>Integration </a:t>
            </a:r>
            <a:r>
              <a:rPr lang="en-US" dirty="0"/>
              <a:t>and </a:t>
            </a:r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895350"/>
            <a:ext cx="3757760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Dr. Matt Helm</a:t>
            </a:r>
          </a:p>
          <a:p>
            <a:r>
              <a:rPr lang="en-US" dirty="0" smtClean="0"/>
              <a:t>Director of Graduate Student Life &amp; Wellness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33867" y="1200150"/>
            <a:ext cx="3200400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Burt </a:t>
            </a:r>
            <a:r>
              <a:rPr lang="en-US" dirty="0" err="1"/>
              <a:t>Bargerstock</a:t>
            </a:r>
            <a:r>
              <a:rPr lang="en-US" dirty="0"/>
              <a:t>, Laurie Van </a:t>
            </a:r>
            <a:r>
              <a:rPr lang="en-US" dirty="0" err="1" smtClean="0"/>
              <a:t>Egeren</a:t>
            </a:r>
            <a:r>
              <a:rPr lang="en-US" dirty="0" smtClean="0"/>
              <a:t>, and Diane </a:t>
            </a:r>
            <a:r>
              <a:rPr lang="en-US" dirty="0" err="1"/>
              <a:t>Doberneck</a:t>
            </a:r>
            <a:endParaRPr lang="en-US" dirty="0"/>
          </a:p>
          <a:p>
            <a:r>
              <a:rPr lang="en-US" dirty="0" smtClean="0"/>
              <a:t>University Outreach &amp; Engagement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438400" y="6351"/>
            <a:ext cx="4260818" cy="895350"/>
            <a:chOff x="1752600" y="0"/>
            <a:chExt cx="4260818" cy="895350"/>
          </a:xfrm>
        </p:grpSpPr>
        <p:sp>
          <p:nvSpPr>
            <p:cNvPr id="21" name="Rectangle 20"/>
            <p:cNvSpPr/>
            <p:nvPr/>
          </p:nvSpPr>
          <p:spPr>
            <a:xfrm>
              <a:off x="1752600" y="0"/>
              <a:ext cx="4191000" cy="819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905000" y="24825"/>
              <a:ext cx="4108418" cy="870525"/>
              <a:chOff x="-990600" y="-381000"/>
              <a:chExt cx="4108418" cy="870525"/>
            </a:xfrm>
          </p:grpSpPr>
          <p:pic>
            <p:nvPicPr>
              <p:cNvPr id="23" name="Picture 2" descr="Image result for spartan S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90600" y="-381000"/>
                <a:ext cx="554854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-457200" y="-95250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/>
                  <a:t>cience</a:t>
                </a:r>
                <a:r>
                  <a:rPr lang="en-US" sz="3200" b="1" dirty="0" smtClean="0"/>
                  <a:t> at       </a:t>
                </a:r>
                <a:r>
                  <a:rPr lang="en-US" sz="3200" b="1" dirty="0" err="1" smtClean="0"/>
                  <a:t>tate</a:t>
                </a:r>
                <a:endParaRPr lang="en-US" sz="3200" b="1" dirty="0"/>
              </a:p>
            </p:txBody>
          </p:sp>
          <p:pic>
            <p:nvPicPr>
              <p:cNvPr id="25" name="Picture 2" descr="Image result for spartan S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-371957"/>
                <a:ext cx="554854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" name="AutoShape 2" descr="Image result for home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127375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home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279775" y="-10128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home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432175" y="-8604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0150"/>
            <a:ext cx="587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83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-0.0033 0.0044 -0.0059 0.00463 -0.00833 0.00972 C -0.01076 0.02268 -0.01267 0.02986 -0.02291 0.03333 C -0.04826 0.03217 -0.04826 0.03634 -0.0625 0.02361 C -0.06441 0.02384 -0.07726 0.02662 -0.08125 0.02361 C -0.08351 0.02199 -0.08264 0.01713 -0.08333 0.01389 C -0.08298 0.0125 -0.08298 0.01088 -0.08229 0.00972 C -0.08142 0.00833 -0.07934 0.00856 -0.07916 0.00694 C -0.07864 0.00278 -0.07969 -0.00139 -0.08021 -0.00556 C -0.08038 -0.00695 -0.08038 -0.0088 -0.08125 -0.00972 C -0.08489 -0.01366 -0.10399 -0.01574 -0.10833 -0.01667 C -0.11406 -0.01783 -0.12291 -0.01991 -0.12812 -0.02222 C -0.13281 -0.02431 -0.13871 -0.02824 -0.14375 -0.02917 C -0.14913 -0.03009 -0.15416 -0.03102 -0.15937 -0.03334 C -0.1625 -0.03982 -0.16476 -0.04676 -0.16666 -0.05417 C -0.16771 -0.0581 -0.17101 -0.06042 -0.17291 -0.06389 C -0.17257 -0.06898 -0.17274 -0.07408 -0.17187 -0.07917 C -0.16944 -0.09398 -0.15035 -0.09398 -0.14271 -0.09445 C -0.13298 -0.09514 -0.12326 -0.09537 -0.11354 -0.09584 C -0.09982 -0.09954 -0.08559 -0.0956 -0.07291 -0.10417 C -0.06944 -0.11111 -0.06944 -0.11806 -0.06875 -0.12639 C -0.07118 -0.13634 -0.06962 -0.13727 -0.07291 -0.13056 C -0.07326 -0.12315 -0.07274 -0.11551 -0.07396 -0.10834 C -0.07517 -0.10093 -0.08889 -0.10209 -0.09271 -0.09861 C -0.10156 -0.09074 -0.11267 -0.09213 -0.12291 -0.09167 C -0.13507 -0.09097 -0.14722 -0.09074 -0.15937 -0.09028 C -0.16215 -0.08773 -0.16319 -0.08773 -0.16458 -0.08334 C -0.16545 -0.08056 -0.16666 -0.075 -0.16666 -0.075 C -0.16632 -0.06852 -0.16719 -0.06158 -0.16562 -0.05556 C -0.16458 -0.05185 -0.1618 -0.04931 -0.15937 -0.04722 C -0.14826 -0.03727 -0.1375 -0.0338 -0.12396 -0.03195 C -0.11285 -0.02824 -0.12934 -0.03357 -0.11146 -0.02917 C -0.1066 -0.02801 -0.10989 -0.02778 -0.10521 -0.025 C -0.09878 -0.0213 -0.09166 -0.01945 -0.08541 -0.01528 C -0.0816 -0.01273 -0.07882 -0.0081 -0.075 -0.00556 C -0.07083 -0.00278 -0.06649 -0.00023 -0.0625 0.00278 C -0.05764 0.00648 -0.0526 0.01134 -0.04791 0.01528 C -0.04653 0.01643 -0.04514 0.01805 -0.04375 0.01944 C -0.04166 0.02129 -0.0375 0.025 -0.0375 0.025 C -0.0342 0.03148 -0.03646 0.03264 -0.03854 0.03889 C -0.03941 0.04166 -0.03993 0.04444 -0.04062 0.04722 C -0.04097 0.04861 -0.04166 0.05139 -0.04166 0.05139 C -0.04305 0.05092 -0.04514 0.05162 -0.04583 0.05 C -0.04948 0.04213 -0.04687 0.02916 -0.04062 0.02639 C -0.03229 0.02916 -0.03698 0.03287 -0.02708 0.03055 C -0.0243 0.02801 -0.01771 0.025 -0.01771 0.025 C -0.01007 0.02592 -0.00243 0.02662 0.00521 0.02778 C 0.01163 0.0287 0.01927 0.03565 0.025 0.03889 C 0.03559 0.04491 0.04757 0.05116 0.05729 0.05972 C 0.06111 0.06736 0.06077 0.07361 0.06146 0.08333 C 0.06111 0.09676 0.06111 0.11018 0.06042 0.12361 C 0.06007 0.13148 0.05556 0.13935 0.05417 0.14722 C 0.05677 0.23796 0.0566 0.21782 0.05417 0.37361 C 0.05417 0.37662 0.05209 0.38194 0.05209 0.38194 C 0.05174 0.38518 0.05139 0.38842 0.05104 0.39166 C 0.05035 0.39907 0.04896 0.41389 0.04896 0.41389 C 0.05104 0.45092 0.05156 0.48796 0.04271 0.52361 C 0.04045 0.54491 0.02847 0.55926 0.01354 0.56528 C 0.01042 0.56643 0.00747 0.56898 0.00417 0.56944 C 0.0007 0.56991 -0.00278 0.57037 -0.00625 0.57083 C -0.01111 0.57176 -0.02083 0.57361 -0.02083 0.57361 C -0.03385 0.58055 -0.05035 0.57847 -0.06354 0.57916 C -0.08021 0.58241 -0.07326 0.58078 -0.08437 0.58333 C -0.16406 0.58217 -0.25069 0.57245 -0.32916 0.5875 C -0.3316 0.58912 -0.3342 0.58981 -0.33646 0.59166 C -0.3408 0.5956 -0.34479 0.60116 -0.34896 0.60555 C -0.35399 0.61088 -0.35677 0.61227 -0.36041 0.61944 C -0.36285 0.63194 -0.36163 0.62685 -0.36354 0.63472 C -0.36267 0.67222 -0.36927 0.67847 -0.35416 0.69861 C -0.35 0.70416 -0.34166 0.70856 -0.33646 0.7125 C -0.33507 0.71342 -0.33368 0.71435 -0.33229 0.71528 C -0.33125 0.7162 -0.32916 0.71967 -0.32916 0.71805 C -0.32916 0.7162 -0.3309 0.71481 -0.33229 0.71389 C -0.3375 0.71088 -0.34531 0.70972 -0.35104 0.70833 C -0.3533 0.69953 -0.34878 0.69861 -0.34687 0.68889 C -0.34548 0.68194 -0.34635 0.68518 -0.34479 0.67916 C -0.34514 0.63333 -0.34514 0.5875 -0.34583 0.54166 C -0.34601 0.53426 -0.34774 0.52384 -0.34896 0.51666 C -0.34948 0.51389 -0.35104 0.50833 -0.35104 0.50833 C -0.35 0.41504 -0.35382 0.44537 -0.34791 0.40555 C -0.34722 0.38403 -0.34618 0.37106 -0.34479 0.35139 C -0.34514 0.32361 -0.34531 0.29583 -0.34583 0.26805 C -0.34635 0.24791 -0.35364 0.23148 -0.35729 0.2125 C -0.3559 0.18009 -0.35486 0.14768 -0.35625 0.11528 C -0.35555 0.11111 -0.35729 0.10347 -0.35416 0.10278 C -0.33368 0.09838 -0.3125 0.10254 -0.29166 0.10139 C -0.28611 0.10116 -0.2809 0.09583 -0.27604 0.09305 C -0.26962 0.08912 -0.26198 0.08657 -0.25625 0.08055 C -0.25139 0.07546 -0.24635 0.06342 -0.24062 0.05972 C -0.23316 0.05486 -0.22673 0.04676 -0.21979 0.04028 C -0.21632 0.03703 -0.20781 0.03125 -0.20416 0.02639 C -0.19705 0.0169 -0.20035 0.02014 -0.19479 0.01528 C -0.18802 0.00162 -0.17986 -0.00741 -0.17083 -0.01806 C -0.16614 -0.02361 -0.16232 -0.03334 -0.15625 -0.03611 C -0.15104 -0.03565 -0.14583 -0.03588 -0.14062 -0.03472 C -0.13628 -0.0338 -0.13819 -0.03125 -0.13646 -0.02778 C -0.13403 -0.02292 -0.13003 -0.02222 -0.12604 -0.02084 C -0.11892 -0.01852 -0.10416 -0.01667 -0.10416 -0.01667 C -0.09982 -0.01482 -0.09844 -0.01111 -0.09479 -0.00834 C -0.08715 -0.00278 -0.07743 -0.00509 -0.06979 1.11111E-6 C -0.06094 0.00578 -0.06285 0.0118 -0.05208 0.01528 C -0.04739 0.01944 -0.04184 0.02129 -0.03646 0.02361 C -0.03437 0.02453 -0.03021 0.02639 -0.03021 0.02639 C -0.02465 0.02592 -0.01892 0.02662 -0.01354 0.025 C -0.0092 0.02384 -0.01111 0.01967 -0.00937 0.01666 C -0.00364 0.00671 0.00504 0.00185 0.00938 -0.00972 " pathEditMode="relative" ptsTypes="f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Next steps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4294967295"/>
          </p:nvPr>
        </p:nvSpPr>
        <p:spPr>
          <a:xfrm>
            <a:off x="451650" y="1687575"/>
            <a:ext cx="8368200" cy="197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Char char="●"/>
            </a:pPr>
            <a:r>
              <a:rPr lang="en" sz="2200">
                <a:latin typeface="Roboto Slab"/>
                <a:ea typeface="Roboto Slab"/>
                <a:cs typeface="Roboto Slab"/>
                <a:sym typeface="Roboto Slab"/>
              </a:rPr>
              <a:t>Needs assessment of graduate students</a:t>
            </a:r>
          </a:p>
          <a:p>
            <a: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Char char="●"/>
            </a:pPr>
            <a:r>
              <a:rPr lang="en" sz="2200">
                <a:latin typeface="Roboto Slab"/>
                <a:ea typeface="Roboto Slab"/>
                <a:cs typeface="Roboto Slab"/>
                <a:sym typeface="Roboto Slab"/>
              </a:rPr>
              <a:t>Contributors</a:t>
            </a:r>
          </a:p>
          <a:p>
            <a: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Char char="●"/>
            </a:pPr>
            <a:r>
              <a:rPr lang="en" sz="2200">
                <a:latin typeface="Roboto Slab"/>
                <a:ea typeface="Roboto Slab"/>
                <a:cs typeface="Roboto Slab"/>
                <a:sym typeface="Roboto Slab"/>
              </a:rPr>
              <a:t>Ambassadors</a:t>
            </a:r>
          </a:p>
          <a:p>
            <a: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Char char="●"/>
            </a:pPr>
            <a:r>
              <a:rPr lang="en" sz="2200">
                <a:latin typeface="Roboto Slab"/>
                <a:ea typeface="Roboto Slab"/>
                <a:cs typeface="Roboto Slab"/>
                <a:sym typeface="Roboto Slab"/>
              </a:rPr>
              <a:t>Editorial committee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Learned along the way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658450" y="1702425"/>
            <a:ext cx="79014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387900" y="1397050"/>
            <a:ext cx="7881300" cy="31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Char char="●"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Ourself</a:t>
            </a:r>
          </a:p>
          <a:p>
            <a:pPr marL="914400" lvl="1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Char char="○"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Realizing that our values may vary &amp; need to identify common values to have a successful project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Char char="●"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Leadership</a:t>
            </a:r>
          </a:p>
          <a:p>
            <a:pPr marL="914400" lvl="1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Char char="○"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Inclusive of all ideas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Char char="●"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Life</a:t>
            </a:r>
          </a:p>
          <a:p>
            <a:pPr marL="914400" lvl="1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Char char="○"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Importance of face to face communication vs email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Char char="●"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Consciousness</a:t>
            </a:r>
          </a:p>
          <a:p>
            <a:pPr marL="914400" lvl="1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Char char="○"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Need to set aside designated time for the project every week</a:t>
            </a:r>
          </a:p>
          <a:p>
            <a:pPr marL="914400" lvl="1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Char char="○"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Importance of being mindful &amp; mentally present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289</Words>
  <Application>Microsoft Office PowerPoint</Application>
  <PresentationFormat>On-screen Show (16:9)</PresentationFormat>
  <Paragraphs>57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Roboto</vt:lpstr>
      <vt:lpstr>Roboto Slab</vt:lpstr>
      <vt:lpstr>marina</vt:lpstr>
      <vt:lpstr>Graduate Science Communication Tool</vt:lpstr>
      <vt:lpstr>The Problem</vt:lpstr>
      <vt:lpstr>Why fix it?</vt:lpstr>
      <vt:lpstr>Mission</vt:lpstr>
      <vt:lpstr>PowerPoint Presentation</vt:lpstr>
      <vt:lpstr>PowerPoint Presentation</vt:lpstr>
      <vt:lpstr>Next steps</vt:lpstr>
      <vt:lpstr>Learned along the way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Science Communication Tool</dc:title>
  <dc:creator>A_Scott</dc:creator>
  <cp:lastModifiedBy>A_Scott</cp:lastModifiedBy>
  <cp:revision>4</cp:revision>
  <dcterms:modified xsi:type="dcterms:W3CDTF">2017-03-02T21:46:33Z</dcterms:modified>
</cp:coreProperties>
</file>