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Economica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Italic.fntdata"/><Relationship Id="rId11" Type="http://schemas.openxmlformats.org/officeDocument/2006/relationships/slide" Target="slides/slide5.xml"/><Relationship Id="rId22" Type="http://schemas.openxmlformats.org/officeDocument/2006/relationships/font" Target="fonts/OpenSans-bold.fntdata"/><Relationship Id="rId10" Type="http://schemas.openxmlformats.org/officeDocument/2006/relationships/slide" Target="slides/slide4.xml"/><Relationship Id="rId21" Type="http://schemas.openxmlformats.org/officeDocument/2006/relationships/font" Target="fonts/OpenSans-regular.fntdata"/><Relationship Id="rId13" Type="http://schemas.openxmlformats.org/officeDocument/2006/relationships/slide" Target="slides/slide7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Economica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Economica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Economic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11dc1ae1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11dc1ae1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271d2a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0271d2a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Augusto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271d2af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271d2af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138800aa7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7138800aa7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7138800aa7_2_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0271d2af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0271d2af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0271d2af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0271d2af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0271d2af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0271d2af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Lauren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0271d2af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0271d2af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Chastity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0271d2af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0271d2af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4" name="Google Shape;94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1" name="Google Shape;111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LbD0pDupt5CaIrlhV109yUuRnVGYN2jI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ctrTitle"/>
          </p:nvPr>
        </p:nvSpPr>
        <p:spPr>
          <a:xfrm>
            <a:off x="2743200" y="1444250"/>
            <a:ext cx="36459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Leadership Academy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Professional Growth Working Group</a:t>
            </a:r>
            <a:endParaRPr sz="3600"/>
          </a:p>
        </p:txBody>
      </p:sp>
      <p:sp>
        <p:nvSpPr>
          <p:cNvPr id="138" name="Google Shape;138;p25"/>
          <p:cNvSpPr txBox="1"/>
          <p:nvPr>
            <p:ph idx="1" type="subTitle"/>
          </p:nvPr>
        </p:nvSpPr>
        <p:spPr>
          <a:xfrm>
            <a:off x="3038850" y="284693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Lauren Collier-Spruel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Chastity Gaither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Katherine Knowles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Augusto Masiero Gil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1507350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Thank you!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need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Graduate training prepares students for careers in academia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Tenure track careers are becoming rarer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all students are interested in careers in academia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Relevant, transferable skills are becoming a </a:t>
            </a:r>
            <a:r>
              <a:rPr lang="en"/>
              <a:t>necessity</a:t>
            </a:r>
            <a:r>
              <a:rPr lang="en"/>
              <a:t> for graduates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Peers highlighted areas of need for graduate student growth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workshops aimed at developing </a:t>
            </a:r>
            <a:r>
              <a:rPr lang="en"/>
              <a:t>professional</a:t>
            </a:r>
            <a:r>
              <a:rPr lang="en"/>
              <a:t> skills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online database so students can access content at their </a:t>
            </a:r>
            <a:r>
              <a:rPr lang="en"/>
              <a:t>convenience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plan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Develop two </a:t>
            </a:r>
            <a:r>
              <a:rPr lang="en"/>
              <a:t>workshops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Publicity/social media campaign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Create an online resource 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Record workshops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Gather participant feedback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Network with campus resources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125" y="265212"/>
            <a:ext cx="3564626" cy="46130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/>
          <p:nvPr/>
        </p:nvSpPr>
        <p:spPr>
          <a:xfrm>
            <a:off x="0" y="0"/>
            <a:ext cx="9143772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9" y="163105"/>
            <a:ext cx="4817290" cy="481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2" y="517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>
            <p:ph type="ctrTitle"/>
          </p:nvPr>
        </p:nvSpPr>
        <p:spPr>
          <a:xfrm>
            <a:off x="3373025" y="271400"/>
            <a:ext cx="6035100" cy="1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Times New Roman"/>
              <a:buNone/>
            </a:pPr>
            <a:r>
              <a:rPr lang="en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Leveraging Your Membership</a:t>
            </a:r>
            <a:endParaRPr sz="1100"/>
          </a:p>
        </p:txBody>
      </p:sp>
      <p:sp>
        <p:nvSpPr>
          <p:cNvPr id="161" name="Google Shape;161;p28"/>
          <p:cNvSpPr txBox="1"/>
          <p:nvPr/>
        </p:nvSpPr>
        <p:spPr>
          <a:xfrm>
            <a:off x="4817050" y="1132200"/>
            <a:ext cx="4096200" cy="4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Outcomes: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Participants learned how to c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raft a professional development plan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Participants learned how to identify transferable skills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Participants learned how to apply skills/experiences from service organization to their CV/Resume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Translating your thesis to the world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learned to transform research abstracts into phrases and images that could be easily understood by others outside their field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Three sentences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sentence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slide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Feedback was given by </a:t>
            </a:r>
            <a:br>
              <a:rPr lang="en"/>
            </a:br>
            <a:r>
              <a:rPr lang="en"/>
              <a:t>peers in real time at each </a:t>
            </a:r>
            <a:br>
              <a:rPr lang="en"/>
            </a:br>
            <a:r>
              <a:rPr lang="en"/>
              <a:t>Step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Image: 3 Minute Thesis </a:t>
            </a:r>
            <a:br>
              <a:rPr lang="en"/>
            </a:br>
            <a:r>
              <a:rPr lang="en"/>
              <a:t>Slide created by Ming Lei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350" y="1983775"/>
            <a:ext cx="5269474" cy="29614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Presence</a:t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054375"/>
            <a:ext cx="3806700" cy="32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iteach.msu.edu group page will serve as a resource for MSU graduate students seeking more information for alt-ac careers. It includes: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Workshop videos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Information regarding on campus resources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Links to existing external resources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space for graduate students considering alt-ac careers to connect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8400" y="1025850"/>
            <a:ext cx="4909353" cy="329195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4118400" y="4397150"/>
            <a:ext cx="4487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 “Leadership Academy: Professional Growth Working Group” on iteach.msu.edu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-958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day of the workshops	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1" title="Professional Growth Working Grou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263" y="647050"/>
            <a:ext cx="5849474" cy="4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225225"/>
            <a:ext cx="41430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Leveraging your membership: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4 registrants; 2 attendees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Overall positive reviews--helped reframe service as transferable skills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Suggestions: incorporate a CV/resume workshop, more time to network</a:t>
            </a:r>
            <a:endParaRPr sz="1800"/>
          </a:p>
        </p:txBody>
      </p:sp>
      <p:sp>
        <p:nvSpPr>
          <p:cNvPr id="190" name="Google Shape;190;p32"/>
          <p:cNvSpPr txBox="1"/>
          <p:nvPr>
            <p:ph idx="2" type="body"/>
          </p:nvPr>
        </p:nvSpPr>
        <p:spPr>
          <a:xfrm>
            <a:off x="4311600" y="1225225"/>
            <a:ext cx="45207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Translating your thesis to the world: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5 registrants; 3 attendees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Overall positive reviews--particularly regarding the practical skills portion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Suggestions: getting feedback from other grads, better advertising, more time for the session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forward</a:t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Recruitment to online group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Investigating the potential to host additional workshops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a series of interviews/podcasts with MSU graduate student alumni who currently work in alt-ac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more active discussion space for students</a:t>
            </a:r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48875" y="503475"/>
            <a:ext cx="1295125" cy="14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9675" y="-140625"/>
            <a:ext cx="1744401" cy="174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