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F8738-0C0B-4907-B84D-F563DE86ED33}" v="6" dt="2023-10-30T13:51:55.488"/>
    <p1510:client id="{8ECC5BF5-D1C3-4656-90C8-58B11315B7B4}" v="24" dt="2023-10-25T19:24:30.222"/>
    <p1510:client id="{A6990F1E-DDCA-4A4B-87A9-7B82E90483EF}" v="175" dt="2023-10-24T20:10:16.176"/>
    <p1510:client id="{C9C80839-E8E3-4528-978B-01AD3A9CE066}" v="287" dt="2023-10-25T14:36:55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6291" autoAdjust="0"/>
  </p:normalViewPr>
  <p:slideViewPr>
    <p:cSldViewPr snapToGrid="0">
      <p:cViewPr varScale="1">
        <p:scale>
          <a:sx n="52" d="100"/>
          <a:sy n="52" d="100"/>
        </p:scale>
        <p:origin x="10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06B1C-7DBC-40DA-BA77-719E2AE45A2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F12F391-AD16-4760-B2EC-380D7217D0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/>
            <a:t>Research and reference </a:t>
          </a:r>
        </a:p>
      </dgm:t>
    </dgm:pt>
    <dgm:pt modelId="{A90892C6-AA4B-47AA-911E-91E0F767B7BB}" type="parTrans" cxnId="{28C3D64B-E337-424F-9EF7-59E53DC10ECC}">
      <dgm:prSet/>
      <dgm:spPr/>
      <dgm:t>
        <a:bodyPr/>
        <a:lstStyle/>
        <a:p>
          <a:endParaRPr lang="en-US"/>
        </a:p>
      </dgm:t>
    </dgm:pt>
    <dgm:pt modelId="{0A66FE04-05B9-4EEC-933E-1CD894C7AC1D}" type="sibTrans" cxnId="{28C3D64B-E337-424F-9EF7-59E53DC10ECC}">
      <dgm:prSet/>
      <dgm:spPr/>
      <dgm:t>
        <a:bodyPr/>
        <a:lstStyle/>
        <a:p>
          <a:endParaRPr lang="en-US"/>
        </a:p>
      </dgm:t>
    </dgm:pt>
    <dgm:pt modelId="{86C7460D-63B7-4CC7-AD84-50F7E8AAEDD5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sz="2400" cap="none" dirty="0">
              <a:latin typeface="+mn-lt"/>
            </a:rPr>
            <a:t>Technical support and online resource troubleshooting</a:t>
          </a:r>
        </a:p>
      </dgm:t>
    </dgm:pt>
    <dgm:pt modelId="{DB27D6DE-115F-49C1-8097-9444321E6799}" type="parTrans" cxnId="{52B34F44-A720-440A-80D7-6632BBD3339F}">
      <dgm:prSet/>
      <dgm:spPr/>
      <dgm:t>
        <a:bodyPr/>
        <a:lstStyle/>
        <a:p>
          <a:endParaRPr lang="en-US"/>
        </a:p>
      </dgm:t>
    </dgm:pt>
    <dgm:pt modelId="{F647F739-0132-4401-8545-A631594F41BE}" type="sibTrans" cxnId="{52B34F44-A720-440A-80D7-6632BBD3339F}">
      <dgm:prSet/>
      <dgm:spPr/>
      <dgm:t>
        <a:bodyPr/>
        <a:lstStyle/>
        <a:p>
          <a:endParaRPr lang="en-US"/>
        </a:p>
      </dgm:t>
    </dgm:pt>
    <dgm:pt modelId="{AD7F4D37-94AF-4F17-9169-D39A03295D1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/>
            <a:t>No matter how you contact us, we will direct you to the right person!</a:t>
          </a:r>
        </a:p>
      </dgm:t>
    </dgm:pt>
    <dgm:pt modelId="{D0F3A4E1-2791-47E1-8056-F5978D63A5F5}" type="parTrans" cxnId="{2582A1D1-78E0-4251-B131-8E69B3887083}">
      <dgm:prSet/>
      <dgm:spPr/>
      <dgm:t>
        <a:bodyPr/>
        <a:lstStyle/>
        <a:p>
          <a:endParaRPr lang="en-US"/>
        </a:p>
      </dgm:t>
    </dgm:pt>
    <dgm:pt modelId="{6BFF0FC3-38F0-40D7-9C83-1167E76B31D2}" type="sibTrans" cxnId="{2582A1D1-78E0-4251-B131-8E69B3887083}">
      <dgm:prSet/>
      <dgm:spPr/>
      <dgm:t>
        <a:bodyPr/>
        <a:lstStyle/>
        <a:p>
          <a:endParaRPr lang="en-US"/>
        </a:p>
      </dgm:t>
    </dgm:pt>
    <dgm:pt modelId="{0CF6878A-DF2B-4F1C-A266-06BAD7CD8152}" type="pres">
      <dgm:prSet presAssocID="{B3A06B1C-7DBC-40DA-BA77-719E2AE45A2F}" presName="root" presStyleCnt="0">
        <dgm:presLayoutVars>
          <dgm:dir/>
          <dgm:resizeHandles val="exact"/>
        </dgm:presLayoutVars>
      </dgm:prSet>
      <dgm:spPr/>
    </dgm:pt>
    <dgm:pt modelId="{C7DE43B2-7370-4BFE-9581-83E0EC715E14}" type="pres">
      <dgm:prSet presAssocID="{FF12F391-AD16-4760-B2EC-380D7217D0AB}" presName="compNode" presStyleCnt="0"/>
      <dgm:spPr/>
    </dgm:pt>
    <dgm:pt modelId="{E2A309F4-8ACE-432E-AFCA-0D33B079780F}" type="pres">
      <dgm:prSet presAssocID="{FF12F391-AD16-4760-B2EC-380D7217D0A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766E99E-63CE-4CE2-A3EA-730621C6B89B}" type="pres">
      <dgm:prSet presAssocID="{FF12F391-AD16-4760-B2EC-380D7217D0A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E0903BD-0D4F-463F-B3AF-658860D5B2B9}" type="pres">
      <dgm:prSet presAssocID="{FF12F391-AD16-4760-B2EC-380D7217D0AB}" presName="spaceRect" presStyleCnt="0"/>
      <dgm:spPr/>
    </dgm:pt>
    <dgm:pt modelId="{577E377B-9CE7-4B07-BF0D-52B2B280607F}" type="pres">
      <dgm:prSet presAssocID="{FF12F391-AD16-4760-B2EC-380D7217D0AB}" presName="textRect" presStyleLbl="revTx" presStyleIdx="0" presStyleCnt="3">
        <dgm:presLayoutVars>
          <dgm:chMax val="1"/>
          <dgm:chPref val="1"/>
        </dgm:presLayoutVars>
      </dgm:prSet>
      <dgm:spPr/>
    </dgm:pt>
    <dgm:pt modelId="{CC338E0B-4C42-46D3-B785-702C0ABC0887}" type="pres">
      <dgm:prSet presAssocID="{0A66FE04-05B9-4EEC-933E-1CD894C7AC1D}" presName="sibTrans" presStyleCnt="0"/>
      <dgm:spPr/>
    </dgm:pt>
    <dgm:pt modelId="{C098F654-0539-44F0-8932-5C21360F4107}" type="pres">
      <dgm:prSet presAssocID="{86C7460D-63B7-4CC7-AD84-50F7E8AAEDD5}" presName="compNode" presStyleCnt="0"/>
      <dgm:spPr/>
    </dgm:pt>
    <dgm:pt modelId="{57337A88-7B98-4EE4-8E41-9EA2D93EE145}" type="pres">
      <dgm:prSet presAssocID="{86C7460D-63B7-4CC7-AD84-50F7E8AAEDD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4384BDA-69C8-4482-A6D9-6BD7AAE5E1D4}" type="pres">
      <dgm:prSet presAssocID="{86C7460D-63B7-4CC7-AD84-50F7E8AAED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D466EA6-4115-4DCF-86C2-2BC3B388E0D8}" type="pres">
      <dgm:prSet presAssocID="{86C7460D-63B7-4CC7-AD84-50F7E8AAEDD5}" presName="spaceRect" presStyleCnt="0"/>
      <dgm:spPr/>
    </dgm:pt>
    <dgm:pt modelId="{D979996A-2895-4D9D-9E4C-2B94048DA6C4}" type="pres">
      <dgm:prSet presAssocID="{86C7460D-63B7-4CC7-AD84-50F7E8AAEDD5}" presName="textRect" presStyleLbl="revTx" presStyleIdx="1" presStyleCnt="3" custScaleX="134810">
        <dgm:presLayoutVars>
          <dgm:chMax val="1"/>
          <dgm:chPref val="1"/>
        </dgm:presLayoutVars>
      </dgm:prSet>
      <dgm:spPr/>
    </dgm:pt>
    <dgm:pt modelId="{904C885B-0656-4DE7-B3AF-974686558295}" type="pres">
      <dgm:prSet presAssocID="{F647F739-0132-4401-8545-A631594F41BE}" presName="sibTrans" presStyleCnt="0"/>
      <dgm:spPr/>
    </dgm:pt>
    <dgm:pt modelId="{6E0F2994-6B5D-4696-8E6C-C5BB43E7A7E3}" type="pres">
      <dgm:prSet presAssocID="{AD7F4D37-94AF-4F17-9169-D39A03295D1C}" presName="compNode" presStyleCnt="0"/>
      <dgm:spPr/>
    </dgm:pt>
    <dgm:pt modelId="{6B2545CC-2B68-46F6-994B-40C4DD8791BC}" type="pres">
      <dgm:prSet presAssocID="{AD7F4D37-94AF-4F17-9169-D39A03295D1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4DEE1A4-F0CD-4EF1-8991-25438EA6AB78}" type="pres">
      <dgm:prSet presAssocID="{AD7F4D37-94AF-4F17-9169-D39A03295D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2F48180E-B16F-467F-B054-B9A8FBA3DBF3}" type="pres">
      <dgm:prSet presAssocID="{AD7F4D37-94AF-4F17-9169-D39A03295D1C}" presName="spaceRect" presStyleCnt="0"/>
      <dgm:spPr/>
    </dgm:pt>
    <dgm:pt modelId="{85E82177-4E9B-45DC-951D-14C05EB7825C}" type="pres">
      <dgm:prSet presAssocID="{AD7F4D37-94AF-4F17-9169-D39A03295D1C}" presName="textRect" presStyleLbl="revTx" presStyleIdx="2" presStyleCnt="3" custScaleX="116860">
        <dgm:presLayoutVars>
          <dgm:chMax val="1"/>
          <dgm:chPref val="1"/>
        </dgm:presLayoutVars>
      </dgm:prSet>
      <dgm:spPr/>
    </dgm:pt>
  </dgm:ptLst>
  <dgm:cxnLst>
    <dgm:cxn modelId="{52B34F44-A720-440A-80D7-6632BBD3339F}" srcId="{B3A06B1C-7DBC-40DA-BA77-719E2AE45A2F}" destId="{86C7460D-63B7-4CC7-AD84-50F7E8AAEDD5}" srcOrd="1" destOrd="0" parTransId="{DB27D6DE-115F-49C1-8097-9444321E6799}" sibTransId="{F647F739-0132-4401-8545-A631594F41BE}"/>
    <dgm:cxn modelId="{28C3D64B-E337-424F-9EF7-59E53DC10ECC}" srcId="{B3A06B1C-7DBC-40DA-BA77-719E2AE45A2F}" destId="{FF12F391-AD16-4760-B2EC-380D7217D0AB}" srcOrd="0" destOrd="0" parTransId="{A90892C6-AA4B-47AA-911E-91E0F767B7BB}" sibTransId="{0A66FE04-05B9-4EEC-933E-1CD894C7AC1D}"/>
    <dgm:cxn modelId="{2C74DAB5-5D71-45FF-B8C8-2172E6DD8AC0}" type="presOf" srcId="{AD7F4D37-94AF-4F17-9169-D39A03295D1C}" destId="{85E82177-4E9B-45DC-951D-14C05EB7825C}" srcOrd="0" destOrd="0" presId="urn:microsoft.com/office/officeart/2018/5/layout/IconLeafLabelList"/>
    <dgm:cxn modelId="{4BE42AC5-BF2F-4846-993F-BF4EECD44A4C}" type="presOf" srcId="{B3A06B1C-7DBC-40DA-BA77-719E2AE45A2F}" destId="{0CF6878A-DF2B-4F1C-A266-06BAD7CD8152}" srcOrd="0" destOrd="0" presId="urn:microsoft.com/office/officeart/2018/5/layout/IconLeafLabelList"/>
    <dgm:cxn modelId="{2582A1D1-78E0-4251-B131-8E69B3887083}" srcId="{B3A06B1C-7DBC-40DA-BA77-719E2AE45A2F}" destId="{AD7F4D37-94AF-4F17-9169-D39A03295D1C}" srcOrd="2" destOrd="0" parTransId="{D0F3A4E1-2791-47E1-8056-F5978D63A5F5}" sibTransId="{6BFF0FC3-38F0-40D7-9C83-1167E76B31D2}"/>
    <dgm:cxn modelId="{F0FFFED6-FC23-4054-BA47-5B482AF5637D}" type="presOf" srcId="{86C7460D-63B7-4CC7-AD84-50F7E8AAEDD5}" destId="{D979996A-2895-4D9D-9E4C-2B94048DA6C4}" srcOrd="0" destOrd="0" presId="urn:microsoft.com/office/officeart/2018/5/layout/IconLeafLabelList"/>
    <dgm:cxn modelId="{790C1BEB-CE0D-4BA3-B789-F0DCC7A10A85}" type="presOf" srcId="{FF12F391-AD16-4760-B2EC-380D7217D0AB}" destId="{577E377B-9CE7-4B07-BF0D-52B2B280607F}" srcOrd="0" destOrd="0" presId="urn:microsoft.com/office/officeart/2018/5/layout/IconLeafLabelList"/>
    <dgm:cxn modelId="{5E4D87B5-06D2-41D1-A9FF-A385349CD586}" type="presParOf" srcId="{0CF6878A-DF2B-4F1C-A266-06BAD7CD8152}" destId="{C7DE43B2-7370-4BFE-9581-83E0EC715E14}" srcOrd="0" destOrd="0" presId="urn:microsoft.com/office/officeart/2018/5/layout/IconLeafLabelList"/>
    <dgm:cxn modelId="{D2268BAA-EDCB-4E93-B910-872D373D22EC}" type="presParOf" srcId="{C7DE43B2-7370-4BFE-9581-83E0EC715E14}" destId="{E2A309F4-8ACE-432E-AFCA-0D33B079780F}" srcOrd="0" destOrd="0" presId="urn:microsoft.com/office/officeart/2018/5/layout/IconLeafLabelList"/>
    <dgm:cxn modelId="{6A7FE29B-8913-434F-9685-2D258469121D}" type="presParOf" srcId="{C7DE43B2-7370-4BFE-9581-83E0EC715E14}" destId="{6766E99E-63CE-4CE2-A3EA-730621C6B89B}" srcOrd="1" destOrd="0" presId="urn:microsoft.com/office/officeart/2018/5/layout/IconLeafLabelList"/>
    <dgm:cxn modelId="{680CDF6E-F3B1-414A-88C0-1A98A73E37C9}" type="presParOf" srcId="{C7DE43B2-7370-4BFE-9581-83E0EC715E14}" destId="{7E0903BD-0D4F-463F-B3AF-658860D5B2B9}" srcOrd="2" destOrd="0" presId="urn:microsoft.com/office/officeart/2018/5/layout/IconLeafLabelList"/>
    <dgm:cxn modelId="{FEFE8203-9FB7-42DE-A049-EA6D3F03D41A}" type="presParOf" srcId="{C7DE43B2-7370-4BFE-9581-83E0EC715E14}" destId="{577E377B-9CE7-4B07-BF0D-52B2B280607F}" srcOrd="3" destOrd="0" presId="urn:microsoft.com/office/officeart/2018/5/layout/IconLeafLabelList"/>
    <dgm:cxn modelId="{6AF6BD9E-C9CE-45A3-BD9D-7D3F1407C21D}" type="presParOf" srcId="{0CF6878A-DF2B-4F1C-A266-06BAD7CD8152}" destId="{CC338E0B-4C42-46D3-B785-702C0ABC0887}" srcOrd="1" destOrd="0" presId="urn:microsoft.com/office/officeart/2018/5/layout/IconLeafLabelList"/>
    <dgm:cxn modelId="{6DEF5AB1-1F57-411C-9A2B-C2B44FDAE3F6}" type="presParOf" srcId="{0CF6878A-DF2B-4F1C-A266-06BAD7CD8152}" destId="{C098F654-0539-44F0-8932-5C21360F4107}" srcOrd="2" destOrd="0" presId="urn:microsoft.com/office/officeart/2018/5/layout/IconLeafLabelList"/>
    <dgm:cxn modelId="{EA470207-1885-4652-9D0B-77E2575381F7}" type="presParOf" srcId="{C098F654-0539-44F0-8932-5C21360F4107}" destId="{57337A88-7B98-4EE4-8E41-9EA2D93EE145}" srcOrd="0" destOrd="0" presId="urn:microsoft.com/office/officeart/2018/5/layout/IconLeafLabelList"/>
    <dgm:cxn modelId="{3F5E1C04-6C61-4DC0-AB81-DE75DA44DD4E}" type="presParOf" srcId="{C098F654-0539-44F0-8932-5C21360F4107}" destId="{84384BDA-69C8-4482-A6D9-6BD7AAE5E1D4}" srcOrd="1" destOrd="0" presId="urn:microsoft.com/office/officeart/2018/5/layout/IconLeafLabelList"/>
    <dgm:cxn modelId="{D6CD95E9-FC7D-4560-BD43-1B72083A393E}" type="presParOf" srcId="{C098F654-0539-44F0-8932-5C21360F4107}" destId="{6D466EA6-4115-4DCF-86C2-2BC3B388E0D8}" srcOrd="2" destOrd="0" presId="urn:microsoft.com/office/officeart/2018/5/layout/IconLeafLabelList"/>
    <dgm:cxn modelId="{31C34071-5556-416B-8180-6BD1FD611602}" type="presParOf" srcId="{C098F654-0539-44F0-8932-5C21360F4107}" destId="{D979996A-2895-4D9D-9E4C-2B94048DA6C4}" srcOrd="3" destOrd="0" presId="urn:microsoft.com/office/officeart/2018/5/layout/IconLeafLabelList"/>
    <dgm:cxn modelId="{6D147D82-FCDE-4BF5-9DB1-AED324B3EAE3}" type="presParOf" srcId="{0CF6878A-DF2B-4F1C-A266-06BAD7CD8152}" destId="{904C885B-0656-4DE7-B3AF-974686558295}" srcOrd="3" destOrd="0" presId="urn:microsoft.com/office/officeart/2018/5/layout/IconLeafLabelList"/>
    <dgm:cxn modelId="{43400C0F-1958-441F-A80A-13CF8403FC42}" type="presParOf" srcId="{0CF6878A-DF2B-4F1C-A266-06BAD7CD8152}" destId="{6E0F2994-6B5D-4696-8E6C-C5BB43E7A7E3}" srcOrd="4" destOrd="0" presId="urn:microsoft.com/office/officeart/2018/5/layout/IconLeafLabelList"/>
    <dgm:cxn modelId="{F51D7A13-2297-42E3-83B4-5A0593D3DB1C}" type="presParOf" srcId="{6E0F2994-6B5D-4696-8E6C-C5BB43E7A7E3}" destId="{6B2545CC-2B68-46F6-994B-40C4DD8791BC}" srcOrd="0" destOrd="0" presId="urn:microsoft.com/office/officeart/2018/5/layout/IconLeafLabelList"/>
    <dgm:cxn modelId="{0EBA7B4F-6B08-4D0F-B5E9-85145B86B1FE}" type="presParOf" srcId="{6E0F2994-6B5D-4696-8E6C-C5BB43E7A7E3}" destId="{F4DEE1A4-F0CD-4EF1-8991-25438EA6AB78}" srcOrd="1" destOrd="0" presId="urn:microsoft.com/office/officeart/2018/5/layout/IconLeafLabelList"/>
    <dgm:cxn modelId="{A592D0C7-1D6A-4490-B1A6-885C512F5BC8}" type="presParOf" srcId="{6E0F2994-6B5D-4696-8E6C-C5BB43E7A7E3}" destId="{2F48180E-B16F-467F-B054-B9A8FBA3DBF3}" srcOrd="2" destOrd="0" presId="urn:microsoft.com/office/officeart/2018/5/layout/IconLeafLabelList"/>
    <dgm:cxn modelId="{E8E4DF28-EBFF-47CB-AB85-BD3C369ACDC6}" type="presParOf" srcId="{6E0F2994-6B5D-4696-8E6C-C5BB43E7A7E3}" destId="{85E82177-4E9B-45DC-951D-14C05EB7825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09F4-8ACE-432E-AFCA-0D33B079780F}">
      <dsp:nvSpPr>
        <dsp:cNvPr id="0" name=""/>
        <dsp:cNvSpPr/>
      </dsp:nvSpPr>
      <dsp:spPr>
        <a:xfrm>
          <a:off x="609647" y="26996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6E99E-63CE-4CE2-A3EA-730621C6B89B}">
      <dsp:nvSpPr>
        <dsp:cNvPr id="0" name=""/>
        <dsp:cNvSpPr/>
      </dsp:nvSpPr>
      <dsp:spPr>
        <a:xfrm>
          <a:off x="975272" y="63558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E377B-9CE7-4B07-BF0D-52B2B280607F}">
      <dsp:nvSpPr>
        <dsp:cNvPr id="0" name=""/>
        <dsp:cNvSpPr/>
      </dsp:nvSpPr>
      <dsp:spPr>
        <a:xfrm>
          <a:off x="61209" y="2519963"/>
          <a:ext cx="2812500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Research and reference </a:t>
          </a:r>
        </a:p>
      </dsp:txBody>
      <dsp:txXfrm>
        <a:off x="61209" y="2519963"/>
        <a:ext cx="2812500" cy="829230"/>
      </dsp:txXfrm>
    </dsp:sp>
    <dsp:sp modelId="{57337A88-7B98-4EE4-8E41-9EA2D93EE145}">
      <dsp:nvSpPr>
        <dsp:cNvPr id="0" name=""/>
        <dsp:cNvSpPr/>
      </dsp:nvSpPr>
      <dsp:spPr>
        <a:xfrm>
          <a:off x="4403850" y="26996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84BDA-69C8-4482-A6D9-6BD7AAE5E1D4}">
      <dsp:nvSpPr>
        <dsp:cNvPr id="0" name=""/>
        <dsp:cNvSpPr/>
      </dsp:nvSpPr>
      <dsp:spPr>
        <a:xfrm>
          <a:off x="4769475" y="635588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9996A-2895-4D9D-9E4C-2B94048DA6C4}">
      <dsp:nvSpPr>
        <dsp:cNvPr id="0" name=""/>
        <dsp:cNvSpPr/>
      </dsp:nvSpPr>
      <dsp:spPr>
        <a:xfrm>
          <a:off x="3365897" y="2519963"/>
          <a:ext cx="3791531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>
              <a:latin typeface="+mn-lt"/>
            </a:rPr>
            <a:t>Technical support and online resource troubleshooting</a:t>
          </a:r>
        </a:p>
      </dsp:txBody>
      <dsp:txXfrm>
        <a:off x="3365897" y="2519963"/>
        <a:ext cx="3791531" cy="829230"/>
      </dsp:txXfrm>
    </dsp:sp>
    <dsp:sp modelId="{6B2545CC-2B68-46F6-994B-40C4DD8791BC}">
      <dsp:nvSpPr>
        <dsp:cNvPr id="0" name=""/>
        <dsp:cNvSpPr/>
      </dsp:nvSpPr>
      <dsp:spPr>
        <a:xfrm>
          <a:off x="8435147" y="26996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EE1A4-F0CD-4EF1-8991-25438EA6AB78}">
      <dsp:nvSpPr>
        <dsp:cNvPr id="0" name=""/>
        <dsp:cNvSpPr/>
      </dsp:nvSpPr>
      <dsp:spPr>
        <a:xfrm>
          <a:off x="8800772" y="635588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82177-4E9B-45DC-951D-14C05EB7825C}">
      <dsp:nvSpPr>
        <dsp:cNvPr id="0" name=""/>
        <dsp:cNvSpPr/>
      </dsp:nvSpPr>
      <dsp:spPr>
        <a:xfrm>
          <a:off x="7649615" y="2519963"/>
          <a:ext cx="3286687" cy="82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No matter how you contact us, we will direct you to the right person!</a:t>
          </a:r>
        </a:p>
      </dsp:txBody>
      <dsp:txXfrm>
        <a:off x="7649615" y="2519963"/>
        <a:ext cx="3286687" cy="82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4849-511F-49C6-B89B-B0104ED4E030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6064-5830-4BEC-A31F-04C95C56F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Electrical engineering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8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8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1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talk about any of these in more detail if there are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know if you want me to demo any searches in the 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of fallen 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Women in science fiction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  <a:p>
            <a:r>
              <a:rPr lang="en-US" dirty="0"/>
              <a:t>How do we get the word out about how to get help?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Related to the interface: splitting books and articles is a product of our old system. Based on your own search behaviors, does it make sense to combine or keep them separate?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other questions or demos do you have for 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6064-5830-4BEC-A31F-04C95C56F7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3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8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3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9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10/31/2023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64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9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bstract blurred public library with bookshelves">
            <a:extLst>
              <a:ext uri="{FF2B5EF4-FFF2-40B4-BE49-F238E27FC236}">
                <a16:creationId xmlns:a16="http://schemas.microsoft.com/office/drawing/2014/main" id="{C8F9B6DC-4CDD-AB12-1749-94A1DC62F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769" r="-2" b="129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532" y="1516640"/>
            <a:ext cx="8652938" cy="2461504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Library Discovery Systems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532" y="3698734"/>
            <a:ext cx="8655200" cy="4572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cs typeface="Calibri"/>
              </a:rPr>
              <a:t>Emilia Marcyk-Taylor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cs typeface="Calibri"/>
              </a:rPr>
              <a:t>Head, Reference and Discovery Services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cs typeface="Calibri"/>
              </a:rPr>
              <a:t>MSU Libraries 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6F90BEF-F5C9-43BB-9FED-780B2E802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0B41FD-D897-4F21-A5F3-254C563DC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F628E5-F145-4719-B240-F9D1B2D50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CD12-0C7A-CEC1-3999-C15485A6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680337"/>
            <a:ext cx="10058400" cy="17290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Ask Us </a:t>
            </a:r>
            <a:br>
              <a:rPr lang="en-US" dirty="0"/>
            </a:br>
            <a:r>
              <a:rPr lang="en-US" dirty="0"/>
              <a:t>lib.msu.edu/</a:t>
            </a:r>
            <a:r>
              <a:rPr lang="en-US" dirty="0" err="1"/>
              <a:t>askus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2E0DD2-9225-0474-EA73-F3A07202A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343098"/>
              </p:ext>
            </p:extLst>
          </p:nvPr>
        </p:nvGraphicFramePr>
        <p:xfrm>
          <a:off x="597243" y="823436"/>
          <a:ext cx="10997513" cy="361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984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FD3A2-6373-91F2-2510-264FA69B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412974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Homepage</a:t>
            </a:r>
            <a:r>
              <a:rPr lang="en-US" sz="2800" dirty="0"/>
              <a:t> Search</a:t>
            </a:r>
            <a:r>
              <a:rPr lang="en-US" sz="2800"/>
              <a:t> (Bento Box)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EB74F2-5275-9CA6-A2A9-BC2360565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1962436"/>
            <a:ext cx="2312479" cy="40415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Dropdown options: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Sources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Books &amp; Media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Articles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Databases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&amp; Course Guides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Course Reserves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Website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3081F8-120D-AB5C-826C-2FF50651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22" y="2013723"/>
            <a:ext cx="7237877" cy="28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23D9FBD1-0C2F-8086-AAF5-60A1A1C3B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16" y="168454"/>
            <a:ext cx="7826961" cy="3715925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5C9DB-6E91-4A24-D03D-916D4039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400" spc="-100" dirty="0">
                <a:solidFill>
                  <a:schemeClr val="tx1"/>
                </a:solidFill>
              </a:rPr>
              <a:t>After searching: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2D9B3C69-77B5-E600-6AA2-0D7D36F0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"All Sources" displays 6 boxes</a:t>
            </a:r>
          </a:p>
          <a:p>
            <a:pPr>
              <a:buClr>
                <a:srgbClr val="FFFFFF"/>
              </a:buClr>
            </a:pPr>
            <a:r>
              <a:rPr lang="en-US" sz="2000" dirty="0"/>
              <a:t>OR user can navigate to a specific type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137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">
            <a:extLst>
              <a:ext uri="{FF2B5EF4-FFF2-40B4-BE49-F238E27FC236}">
                <a16:creationId xmlns:a16="http://schemas.microsoft.com/office/drawing/2014/main" id="{D8A7140A-93C0-FBA1-D28C-BD3D87B26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757"/>
          <a:stretch/>
        </p:blipFill>
        <p:spPr>
          <a:xfrm>
            <a:off x="20" y="10"/>
            <a:ext cx="6756848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62777-64ED-09F3-BE43-FE43B0D9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8866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spc="-100" dirty="0">
                <a:latin typeface="+mn-lt"/>
              </a:rPr>
              <a:t>Reminder: you can search by </a:t>
            </a:r>
            <a:r>
              <a:rPr lang="en-US" sz="3700" b="1" spc="-100" dirty="0">
                <a:latin typeface="+mn-lt"/>
              </a:rPr>
              <a:t>title</a:t>
            </a:r>
            <a:br>
              <a:rPr lang="en-US" sz="3700" spc="-100" dirty="0">
                <a:latin typeface="+mn-lt"/>
              </a:rPr>
            </a:br>
            <a:r>
              <a:rPr lang="en-US" sz="3700" spc="-100" dirty="0">
                <a:latin typeface="+mn-lt"/>
              </a:rPr>
              <a:t>or </a:t>
            </a:r>
            <a:br>
              <a:rPr lang="en-US" sz="3700" b="1" spc="-100" dirty="0">
                <a:latin typeface="+mn-lt"/>
              </a:rPr>
            </a:br>
            <a:r>
              <a:rPr lang="en-US" sz="3700" b="1" spc="-100" dirty="0">
                <a:latin typeface="+mn-lt"/>
              </a:rPr>
              <a:t>DOI 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19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7F177-4AE8-4934-A7F6-B3910259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ABF72-E331-83A0-5ADD-4B632D34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55360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300" spc="-100" dirty="0">
                <a:latin typeface="+mn-lt"/>
              </a:rPr>
              <a:t>Advanced search options are available </a:t>
            </a:r>
            <a:br>
              <a:rPr lang="en-US" sz="3300" spc="-100" dirty="0">
                <a:latin typeface="+mn-lt"/>
              </a:rPr>
            </a:br>
            <a:r>
              <a:rPr lang="en-US" sz="2800" spc="-100" dirty="0">
                <a:latin typeface="+mn-lt"/>
              </a:rPr>
              <a:t>(most librarians go to these directly)</a:t>
            </a:r>
            <a:endParaRPr lang="en-US" sz="3300" spc="-1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A911C-25A6-830B-2BF0-4AED27997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995084"/>
            <a:ext cx="9459385" cy="10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F911C2-0233-2C8A-76D3-ACD75F290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16" y="648231"/>
            <a:ext cx="9393672" cy="32173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30584C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D17ED-85A4-F7DB-F1F9-C8008339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>
            <a:normAutofit/>
          </a:bodyPr>
          <a:lstStyle/>
          <a:p>
            <a:pPr algn="r"/>
            <a:r>
              <a:rPr lang="en-US" sz="3700" dirty="0">
                <a:solidFill>
                  <a:schemeClr val="tx1"/>
                </a:solidFill>
              </a:rPr>
              <a:t>Catalog catalog.lib.msu.edu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B4CFA-920E-3DAD-E0DF-8AC09673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/>
              <a:t>Catalog = Books and Media</a:t>
            </a:r>
          </a:p>
          <a:p>
            <a:r>
              <a:rPr lang="en-US" sz="2000"/>
              <a:t>Articles</a:t>
            </a:r>
          </a:p>
          <a:p>
            <a:r>
              <a:rPr lang="en-US" sz="2000"/>
              <a:t>Feedback appreciated – use the Feedback and Suggestions 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197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91B91-0F4F-4DCA-9A44-DFB37760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063331"/>
          </a:xfrm>
        </p:spPr>
        <p:txBody>
          <a:bodyPr anchor="b">
            <a:normAutofit/>
          </a:bodyPr>
          <a:lstStyle/>
          <a:p>
            <a:r>
              <a:rPr lang="en-US" sz="2800"/>
              <a:t>Book Search Results Page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E30BD8-428F-A9EA-3D7F-E2F753A0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1851483"/>
            <a:ext cx="2312479" cy="4393674"/>
          </a:xfrm>
        </p:spPr>
        <p:txBody>
          <a:bodyPr>
            <a:normAutofit fontScale="77500" lnSpcReduction="20000"/>
          </a:bodyPr>
          <a:lstStyle/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>Availability Status</a:t>
            </a:r>
          </a:p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>Call Number</a:t>
            </a:r>
          </a:p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>“Get This” button</a:t>
            </a:r>
          </a:p>
          <a:p>
            <a:pPr lvl="1"/>
            <a:r>
              <a:rPr lang="en-US" sz="2100">
                <a:solidFill>
                  <a:schemeClr val="tx1">
                    <a:lumMod val="85000"/>
                    <a:lumOff val="15000"/>
                  </a:schemeClr>
                </a:solidFill>
              </a:rPr>
              <a:t>Office Delivery</a:t>
            </a:r>
          </a:p>
          <a:p>
            <a:pPr lvl="1"/>
            <a:r>
              <a:rPr lang="en-US" sz="2100">
                <a:solidFill>
                  <a:schemeClr val="tx1">
                    <a:lumMod val="85000"/>
                    <a:lumOff val="15000"/>
                  </a:schemeClr>
                </a:solidFill>
              </a:rPr>
              <a:t>Distance Delivery</a:t>
            </a:r>
          </a:p>
          <a:p>
            <a:pPr lvl="1"/>
            <a:r>
              <a:rPr lang="en-US" sz="2100">
                <a:solidFill>
                  <a:schemeClr val="tx1">
                    <a:lumMod val="85000"/>
                    <a:lumOff val="15000"/>
                  </a:schemeClr>
                </a:solidFill>
              </a:rPr>
              <a:t>Article/Chapter Scan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Click on the title to see the full item record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17C419-E8F0-034F-0355-510156E3A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2" y="2267049"/>
            <a:ext cx="7237877" cy="23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91B91-0F4F-4DCA-9A44-DFB37760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063331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Article Search Results Page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E30BD8-428F-A9EA-3D7F-E2F753A0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1851483"/>
            <a:ext cx="2312479" cy="43936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Subject terms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 link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Click on the title to see the full item record &amp; other access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17C419-E8F0-034F-0355-510156E3A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802" y="2267049"/>
            <a:ext cx="6457117" cy="23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52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" name="Picture 6" descr="A person wearing headphones&#10;&#10;Description automatically generated">
            <a:extLst>
              <a:ext uri="{FF2B5EF4-FFF2-40B4-BE49-F238E27FC236}">
                <a16:creationId xmlns:a16="http://schemas.microsoft.com/office/drawing/2014/main" id="{406E4EE4-94F1-14E3-ECDE-A6043579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1" y="1308030"/>
            <a:ext cx="7237877" cy="42703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D5FE2-34B4-9EC2-3644-55ECE322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063331"/>
          </a:xfrm>
        </p:spPr>
        <p:txBody>
          <a:bodyPr anchor="b">
            <a:normAutofit/>
          </a:bodyPr>
          <a:lstStyle/>
          <a:p>
            <a:r>
              <a:rPr lang="en-US" sz="2800" dirty="0"/>
              <a:t>User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3D88-A351-DBFC-06F5-4FC4D8D3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1851483"/>
            <a:ext cx="2312479" cy="415252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Renew books (multiple at the same time!!)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Save searches and results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 lists (books or articles)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sure you select “Institutional Login”</a:t>
            </a:r>
          </a:p>
        </p:txBody>
      </p:sp>
    </p:spTree>
    <p:extLst>
      <p:ext uri="{BB962C8B-B14F-4D97-AF65-F5344CB8AC3E}">
        <p14:creationId xmlns:p14="http://schemas.microsoft.com/office/powerpoint/2010/main" val="1629038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</TotalTime>
  <Words>332</Words>
  <Application>Microsoft Office PowerPoint</Application>
  <PresentationFormat>Widescreen</PresentationFormat>
  <Paragraphs>64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Avenir Next LT Pro</vt:lpstr>
      <vt:lpstr>Avenir Next LT Pro Light</vt:lpstr>
      <vt:lpstr>Calibri</vt:lpstr>
      <vt:lpstr>Garamond</vt:lpstr>
      <vt:lpstr>SavonVTI</vt:lpstr>
      <vt:lpstr>Library Discovery Systems Update</vt:lpstr>
      <vt:lpstr>Homepage Search (Bento Box)</vt:lpstr>
      <vt:lpstr>After searching: </vt:lpstr>
      <vt:lpstr>Reminder: you can search by title or  DOI </vt:lpstr>
      <vt:lpstr>Advanced search options are available  (most librarians go to these directly)</vt:lpstr>
      <vt:lpstr>Catalog catalog.lib.msu.edu</vt:lpstr>
      <vt:lpstr>Book Search Results Page</vt:lpstr>
      <vt:lpstr>Article Search Results Page</vt:lpstr>
      <vt:lpstr>User Account</vt:lpstr>
      <vt:lpstr>Ask Us  lib.msu.edu/askus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Marcyk, Emilia</cp:lastModifiedBy>
  <cp:revision>60</cp:revision>
  <dcterms:created xsi:type="dcterms:W3CDTF">2023-10-24T19:57:47Z</dcterms:created>
  <dcterms:modified xsi:type="dcterms:W3CDTF">2023-10-31T15:43:45Z</dcterms:modified>
</cp:coreProperties>
</file>